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{FD7DB00C-74B2-4F53-BDB0-573C1681E86D}TF55c86556-70ea-476e-aa05-13a38f2d5b0da1381d77_win32-a3c664429073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Cormican, Dylan</dc:creator>
  <cp:lastModifiedBy>Cormican, Dylan</cp:lastModifiedBy>
  <cp:revision>1</cp:revision>
  <dcterms:created xsi:type="dcterms:W3CDTF">2025-07-02T23:14:44Z</dcterms:created>
  <dcterms:modified xsi:type="dcterms:W3CDTF">2025-07-02T23:15:21Z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